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sörsz Viktória" initials="CV" lastIdx="1" clrIdx="0">
    <p:extLst>
      <p:ext uri="{19B8F6BF-5375-455C-9EA6-DF929625EA0E}">
        <p15:presenceInfo xmlns:p15="http://schemas.microsoft.com/office/powerpoint/2012/main" userId="f11e2774151d964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AADB3E-2D23-4B2C-B67A-B1787C958958}" v="1" dt="2026-09-14T10:16:59.8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11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commentAuthors" Target="commentAuthors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Relationship Id="rId14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varani Zsófia" userId="f3fb049b-34f8-469a-8456-6052398751db" providerId="ADAL" clId="{818FE39E-0A50-4B96-B318-FA846C1EF98F}"/>
    <pc:docChg chg="modSld">
      <pc:chgData name="Salvarani Zsófia" userId="f3fb049b-34f8-469a-8456-6052398751db" providerId="ADAL" clId="{818FE39E-0A50-4B96-B318-FA846C1EF98F}" dt="2026-09-14T10:16:59.836" v="0" actId="14826"/>
      <pc:docMkLst>
        <pc:docMk/>
      </pc:docMkLst>
      <pc:sldChg chg="modSp">
        <pc:chgData name="Salvarani Zsófia" userId="f3fb049b-34f8-469a-8456-6052398751db" providerId="ADAL" clId="{818FE39E-0A50-4B96-B318-FA846C1EF98F}" dt="2026-09-14T10:16:59.836" v="0" actId="14826"/>
        <pc:sldMkLst>
          <pc:docMk/>
          <pc:sldMk cId="1310916837" sldId="259"/>
        </pc:sldMkLst>
        <pc:picChg chg="mod">
          <ac:chgData name="Salvarani Zsófia" userId="f3fb049b-34f8-469a-8456-6052398751db" providerId="ADAL" clId="{818FE39E-0A50-4B96-B318-FA846C1EF98F}" dt="2026-09-14T10:16:59.836" v="0" actId="14826"/>
          <ac:picMkLst>
            <pc:docMk/>
            <pc:sldMk cId="1310916837" sldId="259"/>
            <ac:picMk id="3" creationId="{697789D8-FBB1-2045-ED09-AEDD0C9A5C4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A016AEE-8237-D859-9CDC-43D78B24F3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47BECD1F-B60A-57FF-8DBB-9B58C4B676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9764227-AC4E-DEAC-372B-1C93EAD82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5E55D-7690-4963-ABED-B08211BDB14B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E18F646-BEA9-18A4-134D-85FBDDA7C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87004BD-1DBC-8941-446F-76A5FD086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CD294-29A6-4CED-B44F-AA316D9C5A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62667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1521601-A8D1-EBE6-BA1F-D2BB01F9A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994A7B8-6F9D-8E61-3C95-FD915A15B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1A966EE-4110-1CE0-B143-4C75B04C8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5E55D-7690-4963-ABED-B08211BDB14B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A877AC0-24BC-014A-AF02-4660119EA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10E3678-432C-1FF4-4D2F-9174878BB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CD294-29A6-4CED-B44F-AA316D9C5A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05738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1004BA2-B6EB-9E83-2EE2-8AB4458D6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6C14BE43-01DB-D335-57C1-05E4860D2A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DA61A8A-1E97-5A80-6DC1-4277C9C53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5E55D-7690-4963-ABED-B08211BDB14B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8F509D5-4861-A85F-5CD9-E2797935A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35A288F-2999-4AB0-DEA3-776346B6C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CD294-29A6-4CED-B44F-AA316D9C5A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98292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8B625D4-38CF-455B-139D-84CDDD777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2C91A64-396A-C672-158D-F4F0168CBD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3F8BA418-9938-1E7A-3250-1E91E1B0D2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85F6765D-4DC4-9D66-ED1C-EAA04EC17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5E55D-7690-4963-ABED-B08211BDB14B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820D445D-0F72-67EC-2115-D9505EE82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38E8C17F-96C8-A8F0-DE34-172D28179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CD294-29A6-4CED-B44F-AA316D9C5A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26782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F7C688E-4478-AE88-3CDB-238926198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1FB23F36-056C-A6BD-EA66-292AF9147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5E310386-5D87-D738-0B5F-28E3DFEBD6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0156ACC5-D502-F7E3-1115-FDB5780D23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332B9A6B-389B-6A54-5BC0-7C3C34128C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00A24AB7-466F-028D-F7A9-92BCD328D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5E55D-7690-4963-ABED-B08211BDB14B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A62758F4-8662-5605-7224-3E4E531F3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4A6C56E1-EF3E-BCEB-A4C0-153ADB84C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CD294-29A6-4CED-B44F-AA316D9C5A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44072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D41253C-6A56-2A7F-E144-3613461A7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6547EC6B-5FE7-AF3C-F82D-A52E81035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5E55D-7690-4963-ABED-B08211BDB14B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A9DABBCD-A60D-3B6D-91FA-02DE32466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C0DFC1B8-81D4-604B-8344-3482AE2F0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CD294-29A6-4CED-B44F-AA316D9C5A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9249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1F6E0A5E-495C-6627-F881-2E47D3205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5E55D-7690-4963-ABED-B08211BDB14B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86525CAF-5C89-F190-52E0-86DD2528C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E84DC035-7A88-ADF5-15FD-5F9B39DAA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CD294-29A6-4CED-B44F-AA316D9C5A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15072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949CF95-8A76-18F2-97B0-0DB23ABA4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7C30132-7DF5-F49F-7C6B-7494FF453C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DBBFD97F-0709-A157-DEF3-A68FE18361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48EAD6E6-6138-5C25-85E5-E0C5E90D8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5E55D-7690-4963-ABED-B08211BDB14B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236CCA90-625D-7342-6CBD-1AF4742C5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51BF62B0-5E40-EBCC-4273-C70802303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CD294-29A6-4CED-B44F-AA316D9C5A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39858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1D10C06-0A55-0620-DD22-4F27C3D0B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5F16BF4B-E6DB-7737-826A-2FF9EED56D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62B3CA97-E33B-0BA7-4FE9-48DB3901D6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D44FC802-C131-AEC2-836F-1036E0AD9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5E55D-7690-4963-ABED-B08211BDB14B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AFCC5607-921B-5C5A-9769-CA0BE434D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2E0D73BE-0949-662F-8E83-4141EC2CC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CD294-29A6-4CED-B44F-AA316D9C5A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16340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FBC2F6C-CCE0-5975-1D63-D47C82112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91EAE212-F8B3-104A-0A75-1D56B9D518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F5E8192-3AA4-DDE0-FD46-0769C12AB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5E55D-7690-4963-ABED-B08211BDB14B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E60CB94-7B6E-F1F5-E9A2-3B8EE377E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D9117C1-1726-B68B-7646-68061EFD6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CD294-29A6-4CED-B44F-AA316D9C5A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87413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16A71869-4159-39DD-E944-06134682A2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29F71E9D-00C1-A136-E674-88622BCAC5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F71B112-8672-12EE-0915-E19C62903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5E55D-7690-4963-ABED-B08211BDB14B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2D56C17-2A44-6EC3-824D-0DDF2C9E8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60A4F4CF-1305-EB97-31E0-C25D69577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CD294-29A6-4CED-B44F-AA316D9C5A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87724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1BE62C90-69CC-0A4B-FFF6-DBDD6298F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F8FA6E14-D3F3-F931-2C8A-DE8BED842B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4948F16-C015-98E0-00D0-7EC24EB170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15E55D-7690-4963-ABED-B08211BDB14B}" type="datetimeFigureOut">
              <a:rPr lang="hu-HU" smtClean="0"/>
              <a:t>2026. 09. 14.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DE9F7BB-A374-116F-8E7F-758DAEF380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564F14D-5E4C-2C4A-7A8C-F56A130AB0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ACD294-29A6-4CED-B44F-AA316D9C5A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01019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67BBBE2C-D615-EB4F-5B43-03605BFADE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247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78C7DA3E-0388-872A-8E52-D6915C9CAE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980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697789D8-FBB1-2045-ED09-AEDD0C9A5C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25" y="0"/>
            <a:ext cx="121729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9168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4093D7C5CBB09546A17B163A55166F1F" ma:contentTypeVersion="16" ma:contentTypeDescription="Új dokumentum létrehozása." ma:contentTypeScope="" ma:versionID="d9440f5ce0d9ae62d962dd929c741435">
  <xsd:schema xmlns:xsd="http://www.w3.org/2001/XMLSchema" xmlns:xs="http://www.w3.org/2001/XMLSchema" xmlns:p="http://schemas.microsoft.com/office/2006/metadata/properties" xmlns:ns2="74e7b6d4-cf6a-4a7d-b6a6-b940f118c85c" xmlns:ns3="cbbaefe6-313b-4bc6-897c-d142e3bdf7c7" targetNamespace="http://schemas.microsoft.com/office/2006/metadata/properties" ma:root="true" ma:fieldsID="30c11770d2a1f96312fb1cab1bd47375" ns2:_="" ns3:_="">
    <xsd:import namespace="74e7b6d4-cf6a-4a7d-b6a6-b940f118c85c"/>
    <xsd:import namespace="cbbaefe6-313b-4bc6-897c-d142e3bdf7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e7b6d4-cf6a-4a7d-b6a6-b940f118c8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Képcímkék" ma:readOnly="false" ma:fieldId="{5cf76f15-5ced-4ddc-b409-7134ff3c332f}" ma:taxonomyMulti="true" ma:sspId="d856c8a3-f7a5-493f-b40d-895d7da6461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baefe6-313b-4bc6-897c-d142e3bdf7c7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b97e4b58-94a4-4566-b169-eae33cdd1a72}" ma:internalName="TaxCatchAll" ma:showField="CatchAllData" ma:web="cbbaefe6-313b-4bc6-897c-d142e3bdf7c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Résztvevők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Megosztva részletekkel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bbaefe6-313b-4bc6-897c-d142e3bdf7c7" xsi:nil="true"/>
    <lcf76f155ced4ddcb4097134ff3c332f xmlns="74e7b6d4-cf6a-4a7d-b6a6-b940f118c85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03AFB1A-98CB-4959-927F-051F273D83F1}"/>
</file>

<file path=customXml/itemProps2.xml><?xml version="1.0" encoding="utf-8"?>
<ds:datastoreItem xmlns:ds="http://schemas.openxmlformats.org/officeDocument/2006/customXml" ds:itemID="{7B48FF64-131A-4A4C-BADE-C0C5E0C0A6AD}"/>
</file>

<file path=customXml/itemProps3.xml><?xml version="1.0" encoding="utf-8"?>
<ds:datastoreItem xmlns:ds="http://schemas.openxmlformats.org/officeDocument/2006/customXml" ds:itemID="{F456AC24-1F4C-42DD-9520-69F3546EE914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Szélesvásznú</PresentationFormat>
  <Paragraphs>0</Paragraphs>
  <Slides>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Office-téma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Dr. Angyal Zsuzsanna</dc:creator>
  <cp:lastModifiedBy>Salvarani Zsófia</cp:lastModifiedBy>
  <cp:revision>2</cp:revision>
  <dcterms:created xsi:type="dcterms:W3CDTF">2026-09-03T05:53:30Z</dcterms:created>
  <dcterms:modified xsi:type="dcterms:W3CDTF">2026-09-14T10:17:20Z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0x0101004093D7C5CBB09546A17B163A55166F1F</vt:lpwstr>
  </property>
</Properties>
</file>