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F4A07-EA0C-4286-92D4-D07788303924}" v="6" dt="2026-09-13T14:32:38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varani Zsófia" userId="f3fb049b-34f8-469a-8456-6052398751db" providerId="ADAL" clId="{818FE39E-0A50-4B96-B318-FA846C1EF98F}"/>
    <pc:docChg chg="modSld">
      <pc:chgData name="Salvarani Zsófia" userId="f3fb049b-34f8-469a-8456-6052398751db" providerId="ADAL" clId="{818FE39E-0A50-4B96-B318-FA846C1EF98F}" dt="2026-09-13T14:33:37.006" v="16" actId="20577"/>
      <pc:docMkLst>
        <pc:docMk/>
      </pc:docMkLst>
      <pc:sldChg chg="modSp">
        <pc:chgData name="Salvarani Zsófia" userId="f3fb049b-34f8-469a-8456-6052398751db" providerId="ADAL" clId="{818FE39E-0A50-4B96-B318-FA846C1EF98F}" dt="2026-09-13T14:32:09.065" v="4" actId="20577"/>
        <pc:sldMkLst>
          <pc:docMk/>
          <pc:sldMk cId="476535244" sldId="257"/>
        </pc:sldMkLst>
        <pc:spChg chg="mod">
          <ac:chgData name="Salvarani Zsófia" userId="f3fb049b-34f8-469a-8456-6052398751db" providerId="ADAL" clId="{818FE39E-0A50-4B96-B318-FA846C1EF98F}" dt="2026-09-13T14:32:09.065" v="4" actId="20577"/>
          <ac:spMkLst>
            <pc:docMk/>
            <pc:sldMk cId="476535244" sldId="257"/>
            <ac:spMk id="3" creationId="{7CD8B0D9-CB4E-A136-326A-53D270686187}"/>
          </ac:spMkLst>
        </pc:spChg>
        <pc:spChg chg="mod">
          <ac:chgData name="Salvarani Zsófia" userId="f3fb049b-34f8-469a-8456-6052398751db" providerId="ADAL" clId="{818FE39E-0A50-4B96-B318-FA846C1EF98F}" dt="2026-09-13T14:31:37.755" v="1" actId="20577"/>
          <ac:spMkLst>
            <pc:docMk/>
            <pc:sldMk cId="476535244" sldId="257"/>
            <ac:spMk id="4" creationId="{FD1AD563-0970-B21E-E616-0D356A171749}"/>
          </ac:spMkLst>
        </pc:spChg>
      </pc:sldChg>
      <pc:sldChg chg="modSp mod">
        <pc:chgData name="Salvarani Zsófia" userId="f3fb049b-34f8-469a-8456-6052398751db" providerId="ADAL" clId="{818FE39E-0A50-4B96-B318-FA846C1EF98F}" dt="2026-09-13T14:31:52.694" v="2" actId="14100"/>
        <pc:sldMkLst>
          <pc:docMk/>
          <pc:sldMk cId="597860098" sldId="259"/>
        </pc:sldMkLst>
        <pc:spChg chg="mod">
          <ac:chgData name="Salvarani Zsófia" userId="f3fb049b-34f8-469a-8456-6052398751db" providerId="ADAL" clId="{818FE39E-0A50-4B96-B318-FA846C1EF98F}" dt="2026-09-13T14:31:52.694" v="2" actId="14100"/>
          <ac:spMkLst>
            <pc:docMk/>
            <pc:sldMk cId="597860098" sldId="259"/>
            <ac:spMk id="2" creationId="{62AC68B0-85C6-BD54-0E1F-9BFF715007D1}"/>
          </ac:spMkLst>
        </pc:spChg>
      </pc:sldChg>
      <pc:sldChg chg="modSp">
        <pc:chgData name="Salvarani Zsófia" userId="f3fb049b-34f8-469a-8456-6052398751db" providerId="ADAL" clId="{818FE39E-0A50-4B96-B318-FA846C1EF98F}" dt="2026-09-13T14:32:38.285" v="6" actId="20577"/>
        <pc:sldMkLst>
          <pc:docMk/>
          <pc:sldMk cId="1590000946" sldId="261"/>
        </pc:sldMkLst>
        <pc:spChg chg="mod">
          <ac:chgData name="Salvarani Zsófia" userId="f3fb049b-34f8-469a-8456-6052398751db" providerId="ADAL" clId="{818FE39E-0A50-4B96-B318-FA846C1EF98F}" dt="2026-09-13T14:32:38.285" v="6" actId="20577"/>
          <ac:spMkLst>
            <pc:docMk/>
            <pc:sldMk cId="1590000946" sldId="261"/>
            <ac:spMk id="3" creationId="{D277F452-9B75-33CC-2235-0A797534F206}"/>
          </ac:spMkLst>
        </pc:spChg>
      </pc:sldChg>
      <pc:sldChg chg="modSp mod">
        <pc:chgData name="Salvarani Zsófia" userId="f3fb049b-34f8-469a-8456-6052398751db" providerId="ADAL" clId="{818FE39E-0A50-4B96-B318-FA846C1EF98F}" dt="2026-09-13T14:32:59.048" v="10" actId="20577"/>
        <pc:sldMkLst>
          <pc:docMk/>
          <pc:sldMk cId="617010340" sldId="262"/>
        </pc:sldMkLst>
        <pc:spChg chg="mod">
          <ac:chgData name="Salvarani Zsófia" userId="f3fb049b-34f8-469a-8456-6052398751db" providerId="ADAL" clId="{818FE39E-0A50-4B96-B318-FA846C1EF98F}" dt="2026-09-13T14:32:49.438" v="7" actId="14100"/>
          <ac:spMkLst>
            <pc:docMk/>
            <pc:sldMk cId="617010340" sldId="262"/>
            <ac:spMk id="2" creationId="{FB059EB5-CBBE-B7BA-4CA1-B715844D278F}"/>
          </ac:spMkLst>
        </pc:spChg>
        <pc:spChg chg="mod">
          <ac:chgData name="Salvarani Zsófia" userId="f3fb049b-34f8-469a-8456-6052398751db" providerId="ADAL" clId="{818FE39E-0A50-4B96-B318-FA846C1EF98F}" dt="2026-09-13T14:32:59.048" v="10" actId="20577"/>
          <ac:spMkLst>
            <pc:docMk/>
            <pc:sldMk cId="617010340" sldId="262"/>
            <ac:spMk id="3" creationId="{96964B14-38FB-282D-D566-810D531FC4C4}"/>
          </ac:spMkLst>
        </pc:spChg>
      </pc:sldChg>
      <pc:sldChg chg="modSp mod">
        <pc:chgData name="Salvarani Zsófia" userId="f3fb049b-34f8-469a-8456-6052398751db" providerId="ADAL" clId="{818FE39E-0A50-4B96-B318-FA846C1EF98F}" dt="2026-09-13T14:33:37.006" v="16" actId="20577"/>
        <pc:sldMkLst>
          <pc:docMk/>
          <pc:sldMk cId="940382204" sldId="263"/>
        </pc:sldMkLst>
        <pc:spChg chg="mod">
          <ac:chgData name="Salvarani Zsófia" userId="f3fb049b-34f8-469a-8456-6052398751db" providerId="ADAL" clId="{818FE39E-0A50-4B96-B318-FA846C1EF98F}" dt="2026-09-13T14:33:37.006" v="16" actId="20577"/>
          <ac:spMkLst>
            <pc:docMk/>
            <pc:sldMk cId="940382204" sldId="263"/>
            <ac:spMk id="3" creationId="{4C9EE36C-EAA3-8E98-5D36-AC2127183B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A06F4A-84BC-4F9F-F14C-A3E29A652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1257422-4172-6218-A742-E6C5D1F3D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A6821D2-992F-70EA-BA59-9B8E9C2A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99F639-8F94-6BB0-A24A-92746003C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D414958-1C0A-7AF1-5B56-CFB20FDD5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415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0AD40F-C83C-7CD4-2542-F485B1A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6AF92C-BB93-EE69-5CF2-C36E406CC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357C5A0-29F2-8ACA-A7C5-614B815B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051CB2D-5DAA-D246-437E-D8419C63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AEF90E-D01D-73E5-A1B8-47FEEA0E8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642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4F4BA8-A0E0-5984-53BD-E12FA498D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FFB6EAA-EF39-6D15-DAFA-BF9023CBE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D73B7D2-B87C-6A7A-A978-CD8D4B94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F11F558-AC03-93EE-55CD-12728DB59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F93FCF-4B01-B061-6D29-E7AB01A7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392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53CB01-7C8C-7AEF-F7DA-629FD513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9207A5-7412-98CD-55A2-635DA9245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61A68F8-FC10-6D5E-F726-6F74989ED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F82DC59-2A3F-F36F-871B-B0C731F9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5F67ED7-064B-D48B-1149-C9FA5D0D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85D03F4-6EF6-614C-3C20-72C77FE2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731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1772E1-9E35-4E95-2BB5-F4A50C6C7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A633193-50FA-FE73-4602-490FE1187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32CDA02-4B4C-D30A-6336-F54BB7024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61E0D37-45F3-5C8F-1B46-31E8D7E25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DACFC9D-9BEF-29CC-9C35-086139BD2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39A616C-8A80-9770-6EF9-B6FDA826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04A056D-17B8-DA54-D20D-23A62900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A0DB873-A87E-E895-7DFD-AFCDC3F50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6824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CE0BC5-D119-1D57-6E50-4BA4C25F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19CE4C8-1DBB-79FA-6C92-9A3127534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D4CE00B-2A02-0165-A0D9-D92725DE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B9806C6-57A5-9179-BE14-C97DBD3D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915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3362DAE-8810-DD2F-84A9-5175D8B8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975C9A94-0FD6-4089-874B-DA8244D84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05B87CA-CEE8-4EF5-40E0-28F2AF697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405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259DDC-4293-111C-3636-0A3E47BE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5CE1F3-BFCB-70F6-50BF-FC267F8DA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6E34D4C-24A4-962F-6A1B-9ECD7536B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C1B4DA3-B137-7E89-C0C9-472FA8E24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61BA80E-A8A6-BA40-0833-B1D56F38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3AEEFDA-DB0A-13A3-D8CB-0544BE53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751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41AF01-C9B0-E4A5-6434-A71CA609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C12D110-A231-D57A-F979-4F38A1EBC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4FC6876-D293-A4CA-7458-2BBABD3D4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4DDD79A-8938-A05D-CB12-50D84E72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BBA9652-245D-D4A2-941C-4E1FA9766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44E0DAD-0A56-0D90-A9FB-A3AC1FD00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117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A4DD1C-3BC1-2F29-330D-B535BB6F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DF7BDF6-00BB-D508-45E0-0B4F6070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13F3F6-A589-0279-A17E-8C3090286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EB886D-A000-B7BE-4C9E-A9A35CE52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31404F7-0127-E52F-DE48-8CFAAEC5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487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5E8D99B-4CD0-3258-ADCD-AC307CDE9F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290FF9E-1D5E-5081-F2A5-27D758285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F0816DE-27A7-4286-F8E0-06C404DA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75B2492-A386-9A7C-CC98-044465DB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6CA90CE-7682-1F4C-52ED-F3DD11371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130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D21A263-5657-76B7-380D-E7A881144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9FE2BFE-DB67-7437-A6CA-5340BB05C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8A475D3-2807-0430-3810-9A50F2C9B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914854-6514-4565-99BA-C68A77D29B78}" type="datetimeFigureOut">
              <a:rPr lang="hu-HU" smtClean="0"/>
              <a:t>2026. 09. 13.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87E127E-54A1-B422-963D-BA0F3E63B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75C6846-4E86-54DD-8030-7A3A19552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F3D92-40FC-4FDA-866B-819C891EF4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109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5564CC-C39D-3390-8449-C484B6532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Iskola a jövőért – mit adhat az oktatás a világnak?</a:t>
            </a:r>
          </a:p>
        </p:txBody>
      </p:sp>
    </p:spTree>
    <p:extLst>
      <p:ext uri="{BB962C8B-B14F-4D97-AF65-F5344CB8AC3E}">
        <p14:creationId xmlns:p14="http://schemas.microsoft.com/office/powerpoint/2010/main" val="3051688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D8B0D9-CB4E-A136-326A-53D270686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14151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800" b="1" i="1" dirty="0"/>
              <a:t>Mi lenne, ha holnaptól a világ</a:t>
            </a:r>
            <a:br>
              <a:rPr lang="hu-HU" sz="4800" b="1" i="1" dirty="0"/>
            </a:br>
            <a:r>
              <a:rPr lang="hu-HU" sz="4800" b="1" i="1" dirty="0"/>
              <a:t>minden iskolája örökre bezárna?</a:t>
            </a:r>
            <a:endParaRPr lang="hu-HU" sz="4800" b="1" dirty="0"/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FD1AD563-0970-B21E-E616-0D356A171749}"/>
              </a:ext>
            </a:extLst>
          </p:cNvPr>
          <p:cNvSpPr txBox="1">
            <a:spLocks/>
          </p:cNvSpPr>
          <p:nvPr/>
        </p:nvSpPr>
        <p:spPr>
          <a:xfrm>
            <a:off x="838200" y="3516086"/>
            <a:ext cx="10515600" cy="141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4800" b="1" i="1" dirty="0"/>
              <a:t>Milyen lenne ma a világ, ha soha</a:t>
            </a:r>
            <a:br>
              <a:rPr lang="hu-HU" sz="4800" b="1" i="1" dirty="0"/>
            </a:br>
            <a:r>
              <a:rPr lang="hu-HU" sz="4800" b="1" i="1" dirty="0"/>
              <a:t>nem is léteztek volna iskolák?</a:t>
            </a:r>
            <a:endParaRPr lang="hu-HU" sz="4800" b="1" dirty="0"/>
          </a:p>
        </p:txBody>
      </p:sp>
    </p:spTree>
    <p:extLst>
      <p:ext uri="{BB962C8B-B14F-4D97-AF65-F5344CB8AC3E}">
        <p14:creationId xmlns:p14="http://schemas.microsoft.com/office/powerpoint/2010/main" val="47653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9AB4CCC-D178-BDBD-B112-2C5818A21E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68"/>
          <a:stretch>
            <a:fillRect/>
          </a:stretch>
        </p:blipFill>
        <p:spPr>
          <a:xfrm>
            <a:off x="952500" y="957942"/>
            <a:ext cx="10287000" cy="590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7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AC68B0-85C6-BD54-0E1F-9BFF71500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376" y="365125"/>
            <a:ext cx="10120423" cy="1325563"/>
          </a:xfrm>
        </p:spPr>
        <p:txBody>
          <a:bodyPr/>
          <a:lstStyle/>
          <a:p>
            <a:r>
              <a:rPr lang="hu-HU" dirty="0"/>
              <a:t>Mit változtatott meg az oktatás?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6F2361E-E43A-46EA-AD0A-07EF92C6CF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40"/>
          <a:stretch>
            <a:fillRect/>
          </a:stretch>
        </p:blipFill>
        <p:spPr>
          <a:xfrm>
            <a:off x="1371599" y="1451202"/>
            <a:ext cx="8986157" cy="523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60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DC2D59-4F86-63F6-DCCE-1CBB18B9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változtatott meg az oktatás?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668F3E-5A54-87CB-8CED-9FE6785A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611086"/>
            <a:ext cx="11168743" cy="5105399"/>
          </a:xfrm>
        </p:spPr>
        <p:txBody>
          <a:bodyPr>
            <a:normAutofit fontScale="85000" lnSpcReduction="10000"/>
          </a:bodyPr>
          <a:lstStyle/>
          <a:p>
            <a:r>
              <a:rPr lang="hu-HU" b="1" dirty="0"/>
              <a:t>Tudás:</a:t>
            </a:r>
            <a:br>
              <a:rPr lang="hu-HU" dirty="0"/>
            </a:br>
            <a:r>
              <a:rPr lang="hu-HU" dirty="0"/>
              <a:t>Az oktatás lehetővé tette, hogy ne minden generációnak kelljen mindent újra felfedeznie. A korábbi generációk tudása továbbadható és továbbfejleszthető.</a:t>
            </a:r>
          </a:p>
          <a:p>
            <a:r>
              <a:rPr lang="hu-HU" b="1" dirty="0"/>
              <a:t>Egészség:</a:t>
            </a:r>
            <a:br>
              <a:rPr lang="hu-HU" dirty="0"/>
            </a:br>
            <a:r>
              <a:rPr lang="hu-HU" dirty="0"/>
              <a:t>Az orvosképzéstől az egészségügyi ismeretekig az oktatás közvetve és közvetlenül is hozzájárult ahhoz, hogy tovább és egészségesebben élhessünk.</a:t>
            </a:r>
          </a:p>
          <a:p>
            <a:r>
              <a:rPr lang="hu-HU" b="1" dirty="0"/>
              <a:t>Technológia:</a:t>
            </a:r>
            <a:br>
              <a:rPr lang="hu-HU" dirty="0"/>
            </a:br>
            <a:r>
              <a:rPr lang="hu-HU" dirty="0"/>
              <a:t>Mérnökök, kutatók és szakemberek generációinak képzése nélkül nem lenne a ma természetesnek tekintett technológiai világunk.</a:t>
            </a:r>
          </a:p>
          <a:p>
            <a:r>
              <a:rPr lang="hu-HU" b="1" dirty="0"/>
              <a:t>Társadalom:</a:t>
            </a:r>
            <a:br>
              <a:rPr lang="hu-HU" dirty="0"/>
            </a:br>
            <a:r>
              <a:rPr lang="hu-HU" dirty="0"/>
              <a:t>Az írni-olvasni tudás és a tájékozódás képessége az emberek társadalmi részvételének is egyik alapja.</a:t>
            </a:r>
          </a:p>
          <a:p>
            <a:r>
              <a:rPr lang="hu-HU" b="1" dirty="0"/>
              <a:t>Életminőség:</a:t>
            </a:r>
            <a:br>
              <a:rPr lang="hu-HU" dirty="0"/>
            </a:br>
            <a:r>
              <a:rPr lang="hu-HU" dirty="0"/>
              <a:t>Az oktatás lehetőségeket nyit meg az egyén számára, miközben egész közösségek és társadalmak fejlődésére is hatással van.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3433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5ACBCD-EB39-FA0F-95E2-87542FF4E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Oktatás = fejlődés?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77F452-9B75-33CC-2235-0A797534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72004"/>
          </a:xfrm>
        </p:spPr>
        <p:txBody>
          <a:bodyPr>
            <a:normAutofit/>
          </a:bodyPr>
          <a:lstStyle/>
          <a:p>
            <a:r>
              <a:rPr lang="hu-HU" dirty="0"/>
              <a:t>Milyen nagy összefüggéseket láttok a kapott diagramokon?</a:t>
            </a:r>
            <a:br>
              <a:rPr lang="hu-HU" dirty="0"/>
            </a:br>
            <a:r>
              <a:rPr lang="hu-HU" dirty="0"/>
              <a:t>Mi magyarázhatja ezeket az összefüggéseket?</a:t>
            </a: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5C4AE32A-483F-2332-FD27-250754AD0B9B}"/>
              </a:ext>
            </a:extLst>
          </p:cNvPr>
          <p:cNvSpPr txBox="1">
            <a:spLocks/>
          </p:cNvSpPr>
          <p:nvPr/>
        </p:nvSpPr>
        <p:spPr>
          <a:xfrm>
            <a:off x="838200" y="3817711"/>
            <a:ext cx="10515600" cy="972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b="1" dirty="0"/>
              <a:t>Az oktatás nem csak az egyén életét változtatja meg, hanem egy egész társadalom fejlődésére is hat.</a:t>
            </a:r>
          </a:p>
        </p:txBody>
      </p:sp>
    </p:spTree>
    <p:extLst>
      <p:ext uri="{BB962C8B-B14F-4D97-AF65-F5344CB8AC3E}">
        <p14:creationId xmlns:p14="http://schemas.microsoft.com/office/powerpoint/2010/main" val="159000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059EB5-CBBE-B7BA-4CA1-B715844D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762" y="365125"/>
            <a:ext cx="9929037" cy="1325563"/>
          </a:xfrm>
        </p:spPr>
        <p:txBody>
          <a:bodyPr/>
          <a:lstStyle/>
          <a:p>
            <a:r>
              <a:rPr lang="hu-HU" dirty="0"/>
              <a:t>Akkor minden rendben? 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96964B14-38FB-282D-D566-810D531FC4C4}"/>
              </a:ext>
            </a:extLst>
          </p:cNvPr>
          <p:cNvSpPr txBox="1">
            <a:spLocks/>
          </p:cNvSpPr>
          <p:nvPr/>
        </p:nvSpPr>
        <p:spPr>
          <a:xfrm>
            <a:off x="1424762" y="5532437"/>
            <a:ext cx="99290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dirty="0"/>
              <a:t>Ha ennyit tudunk, miért nem tudjuk megoldani</a:t>
            </a:r>
            <a:br>
              <a:rPr lang="hu-HU" sz="3600" dirty="0"/>
            </a:br>
            <a:r>
              <a:rPr lang="hu-HU" sz="3600" dirty="0"/>
              <a:t>a problémákat?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89181A6-0C2F-91A7-23AC-3D106B349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4094"/>
            <a:ext cx="8316686" cy="415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1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3EBF02-8ADA-0BCB-FA1F-038E1C6AC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kell tudnunk a jövőhöz?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9EE36C-EAA3-8E98-5D36-AC212718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b="1" dirty="0"/>
              <a:t>Mit pakolnál a jövő hátizsákjába? </a:t>
            </a:r>
          </a:p>
          <a:p>
            <a:r>
              <a:rPr lang="hu-HU" dirty="0"/>
              <a:t>2050-ben fogtok élni és dolgozni.</a:t>
            </a:r>
            <a:br>
              <a:rPr lang="hu-HU" dirty="0"/>
            </a:br>
            <a:r>
              <a:rPr lang="hu-HU" dirty="0"/>
              <a:t>A mai iskola 12 dolgot szeretne adni nektek </a:t>
            </a:r>
            <a:r>
              <a:rPr lang="hu-HU" dirty="0" err="1"/>
              <a:t>útravalóul</a:t>
            </a:r>
            <a:r>
              <a:rPr lang="hu-HU"/>
              <a:t>, de</a:t>
            </a:r>
            <a:br>
              <a:rPr lang="hu-HU"/>
            </a:br>
            <a:r>
              <a:rPr lang="hu-HU"/>
              <a:t>a </a:t>
            </a:r>
            <a:r>
              <a:rPr lang="hu-HU" dirty="0"/>
              <a:t>„jövő hátizsákjába” csak 4 fér bele.</a:t>
            </a:r>
            <a:br>
              <a:rPr lang="hu-HU" dirty="0"/>
            </a:br>
            <a:r>
              <a:rPr lang="hu-HU" dirty="0"/>
              <a:t>Válasszátok ki azt a négyet, amelyre szerintetek a legnagyobb szükségetek lesz!</a:t>
            </a:r>
          </a:p>
        </p:txBody>
      </p:sp>
    </p:spTree>
    <p:extLst>
      <p:ext uri="{BB962C8B-B14F-4D97-AF65-F5344CB8AC3E}">
        <p14:creationId xmlns:p14="http://schemas.microsoft.com/office/powerpoint/2010/main" val="940382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093D7C5CBB09546A17B163A55166F1F" ma:contentTypeVersion="16" ma:contentTypeDescription="Új dokumentum létrehozása." ma:contentTypeScope="" ma:versionID="d9440f5ce0d9ae62d962dd929c741435">
  <xsd:schema xmlns:xsd="http://www.w3.org/2001/XMLSchema" xmlns:xs="http://www.w3.org/2001/XMLSchema" xmlns:p="http://schemas.microsoft.com/office/2006/metadata/properties" xmlns:ns2="74e7b6d4-cf6a-4a7d-b6a6-b940f118c85c" xmlns:ns3="cbbaefe6-313b-4bc6-897c-d142e3bdf7c7" targetNamespace="http://schemas.microsoft.com/office/2006/metadata/properties" ma:root="true" ma:fieldsID="30c11770d2a1f96312fb1cab1bd47375" ns2:_="" ns3:_="">
    <xsd:import namespace="74e7b6d4-cf6a-4a7d-b6a6-b940f118c85c"/>
    <xsd:import namespace="cbbaefe6-313b-4bc6-897c-d142e3bdf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7b6d4-cf6a-4a7d-b6a6-b940f118c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Képcímkék" ma:readOnly="false" ma:fieldId="{5cf76f15-5ced-4ddc-b409-7134ff3c332f}" ma:taxonomyMulti="true" ma:sspId="d856c8a3-f7a5-493f-b40d-895d7da646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aefe6-313b-4bc6-897c-d142e3bdf7c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97e4b58-94a4-4566-b169-eae33cdd1a72}" ma:internalName="TaxCatchAll" ma:showField="CatchAllData" ma:web="cbbaefe6-313b-4bc6-897c-d142e3bdf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baefe6-313b-4bc6-897c-d142e3bdf7c7" xsi:nil="true"/>
    <lcf76f155ced4ddcb4097134ff3c332f xmlns="74e7b6d4-cf6a-4a7d-b6a6-b940f118c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CC05AF8-CD5D-4A45-9244-1759EE6070F5}"/>
</file>

<file path=customXml/itemProps2.xml><?xml version="1.0" encoding="utf-8"?>
<ds:datastoreItem xmlns:ds="http://schemas.openxmlformats.org/officeDocument/2006/customXml" ds:itemID="{A1D7F012-4458-48BE-A51E-C2F583587F4E}"/>
</file>

<file path=customXml/itemProps3.xml><?xml version="1.0" encoding="utf-8"?>
<ds:datastoreItem xmlns:ds="http://schemas.openxmlformats.org/officeDocument/2006/customXml" ds:itemID="{60C6BED6-9CB7-47E2-8974-BDFE45B0FD2E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267</Words>
  <Application>Microsoft Office PowerPoint</Application>
  <PresentationFormat>Szélesvásznú</PresentationFormat>
  <Paragraphs>18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Office-téma</vt:lpstr>
      <vt:lpstr>Iskola a jövőért – mit adhat az oktatás a világnak?</vt:lpstr>
      <vt:lpstr>PowerPoint-bemutató</vt:lpstr>
      <vt:lpstr>PowerPoint-bemutató</vt:lpstr>
      <vt:lpstr>Mit változtatott meg az oktatás? </vt:lpstr>
      <vt:lpstr>Mit változtatott meg az oktatás? </vt:lpstr>
      <vt:lpstr>Oktatás = fejlődés?</vt:lpstr>
      <vt:lpstr>Akkor minden rendben? </vt:lpstr>
      <vt:lpstr>Mit kell tudnunk a jövőhöz?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Iskola a jövőért – mit adhat az oktatás a világnak?</dc:title>
  <dc:creator>Dr. Angyal Zsuzsanna</dc:creator>
  <cp:lastModifiedBy>Salvarani Zsófia</cp:lastModifiedBy>
  <cp:revision>2</cp:revision>
  <dcterms:created xsi:type="dcterms:W3CDTF">2026-09-01T19:55:55Z</dcterms:created>
  <dcterms:modified xsi:type="dcterms:W3CDTF">2026-09-13T14:33:38Z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0x0101004093D7C5CBB09546A17B163A55166F1F</vt:lpwstr>
  </property>
</Properties>
</file>